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Overpass Black"/>
      <p:bold r:id="rId14"/>
      <p:boldItalic r:id="rId15"/>
    </p:embeddedFont>
    <p:embeddedFont>
      <p:font typeface="Fira Sans Extra Condensed Medium"/>
      <p:regular r:id="rId16"/>
      <p:bold r:id="rId17"/>
      <p:italic r:id="rId18"/>
      <p:boldItalic r:id="rId19"/>
    </p:embeddedFont>
    <p:embeddedFont>
      <p:font typeface="Overpass"/>
      <p:regular r:id="rId20"/>
      <p:bold r:id="rId21"/>
      <p:italic r:id="rId22"/>
      <p:boldItalic r:id="rId23"/>
    </p:embeddedFont>
    <p:embeddedFont>
      <p:font typeface="Open Sans SemiBold"/>
      <p:regular r:id="rId24"/>
      <p:bold r:id="rId25"/>
      <p:italic r:id="rId26"/>
      <p:boldItalic r:id="rId27"/>
    </p:embeddedFont>
    <p:embeddedFont>
      <p:font typeface="Josefin Sans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hGcewigsGWVOy2HNkgi0rxRUPz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43D38B-DE25-405F-AA3D-D80B652425D9}">
  <a:tblStyle styleId="{3943D38B-DE25-405F-AA3D-D80B652425D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pass-regular.fntdata"/><Relationship Id="rId22" Type="http://schemas.openxmlformats.org/officeDocument/2006/relationships/font" Target="fonts/Overpass-italic.fntdata"/><Relationship Id="rId21" Type="http://schemas.openxmlformats.org/officeDocument/2006/relationships/font" Target="fonts/Overpass-bold.fntdata"/><Relationship Id="rId24" Type="http://schemas.openxmlformats.org/officeDocument/2006/relationships/font" Target="fonts/OpenSansSemiBold-regular.fntdata"/><Relationship Id="rId23" Type="http://schemas.openxmlformats.org/officeDocument/2006/relationships/font" Target="fonts/Overpas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SemiBold-italic.fntdata"/><Relationship Id="rId25" Type="http://schemas.openxmlformats.org/officeDocument/2006/relationships/font" Target="fonts/OpenSansSemiBold-bold.fntdata"/><Relationship Id="rId28" Type="http://schemas.openxmlformats.org/officeDocument/2006/relationships/font" Target="fonts/JosefinSans-regular.fntdata"/><Relationship Id="rId27" Type="http://schemas.openxmlformats.org/officeDocument/2006/relationships/font" Target="fonts/OpenSa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-boldItalic.fntdata"/><Relationship Id="rId30" Type="http://schemas.openxmlformats.org/officeDocument/2006/relationships/font" Target="fonts/JosefinSans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font" Target="fonts/OverpassBlack-boldItalic.fntdata"/><Relationship Id="rId14" Type="http://schemas.openxmlformats.org/officeDocument/2006/relationships/font" Target="fonts/OverpassBlack-bold.fntdata"/><Relationship Id="rId36" Type="http://customschemas.google.com/relationships/presentationmetadata" Target="metadata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19" Type="http://schemas.openxmlformats.org/officeDocument/2006/relationships/font" Target="fonts/FiraSansExtraCondensedMedium-boldItalic.fntdata"/><Relationship Id="rId18" Type="http://schemas.openxmlformats.org/officeDocument/2006/relationships/font" Target="fonts/FiraSansExtraCondensed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9" name="Google Shape;2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0" name="Google Shape;2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7" name="Google Shape;2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2" name="Google Shape;21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3" name="Google Shape;2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5" name="Google Shape;2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13916d0219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1" name="Google Shape;2211;g13916d0219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6" name="Google Shape;22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6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6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5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6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6"/>
          <p:cNvPicPr preferRelativeResize="0"/>
          <p:nvPr/>
        </p:nvPicPr>
        <p:blipFill rotWithShape="1">
          <a:blip r:embed="rId4">
            <a:alphaModFix amt="67000"/>
          </a:blip>
          <a:srcRect b="0" l="0" r="0" t="0"/>
          <a:stretch/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56"/>
          <p:cNvPicPr preferRelativeResize="0"/>
          <p:nvPr/>
        </p:nvPicPr>
        <p:blipFill rotWithShape="1">
          <a:blip r:embed="rId5">
            <a:alphaModFix amt="82000"/>
          </a:blip>
          <a:srcRect b="0" l="0" r="0" t="0"/>
          <a:stretch/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56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5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56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5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56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65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65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571" name="Google Shape;571;p6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6" name="Google Shape;606;p65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5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65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609" name="Google Shape;609;p6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6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45" name="Google Shape;645;p65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48" name="Google Shape;648;p6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6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50" name="Google Shape;650;p6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6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52" name="Google Shape;652;p6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66"/>
          <p:cNvSpPr txBox="1"/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54" name="Google Shape;654;p66"/>
          <p:cNvSpPr txBox="1"/>
          <p:nvPr>
            <p:ph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55" name="Google Shape;655;p66"/>
          <p:cNvSpPr txBox="1"/>
          <p:nvPr>
            <p:ph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pic>
        <p:nvPicPr>
          <p:cNvPr id="656" name="Google Shape;656;p6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6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658" name="Google Shape;658;p6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3" name="Google Shape;693;p6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6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96" name="Google Shape;696;p6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6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67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00" name="Google Shape;700;p6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5" name="Google Shape;735;p6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7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8"/>
          <p:cNvSpPr txBox="1"/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1" name="Google Shape;741;p68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68"/>
          <p:cNvSpPr txBox="1"/>
          <p:nvPr>
            <p:ph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3" name="Google Shape;743;p68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68"/>
          <p:cNvSpPr txBox="1"/>
          <p:nvPr>
            <p:ph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5" name="Google Shape;745;p68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68"/>
          <p:cNvSpPr txBox="1"/>
          <p:nvPr>
            <p:ph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7" name="Google Shape;747;p68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68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68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68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68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52" name="Google Shape;752;p6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6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54" name="Google Shape;754;p6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9" name="Google Shape;789;p6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8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8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9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5" name="Google Shape;795;p69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69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7" name="Google Shape;797;p69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69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9" name="Google Shape;799;p69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p69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1" name="Google Shape;801;p69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2" name="Google Shape;802;p69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69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804" name="Google Shape;804;p6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9" name="Google Shape;839;p6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9"/>
          <p:cNvPicPr preferRelativeResize="0"/>
          <p:nvPr/>
        </p:nvPicPr>
        <p:blipFill rotWithShape="1">
          <a:blip r:embed="rId4">
            <a:alphaModFix amt="62000"/>
          </a:blip>
          <a:srcRect b="0" l="0" r="0" t="0"/>
          <a:stretch/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1" name="Google Shape;841;p69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842" name="Google Shape;842;p6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7" name="Google Shape;877;p69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9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79" name="Google Shape;879;p69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2" name="Google Shape;882;p7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7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4" name="Google Shape;884;p7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7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6" name="Google Shape;886;p7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7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8" name="Google Shape;888;p7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89" name="Google Shape;889;p70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p7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91" name="Google Shape;891;p7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6" name="Google Shape;926;p70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70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7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29" name="Google Shape;929;p7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7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1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7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0" name="Google Shape;970;p72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971" name="Google Shape;971;p7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6" name="Google Shape;1006;p7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2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09" name="Google Shape;1009;p72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0" name="Google Shape;1010;p7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1" name="Google Shape;1011;p72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012" name="Google Shape;1012;p7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3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49" name="Google Shape;1049;p73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73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1" name="Google Shape;1051;p73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52" name="Google Shape;1052;p73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3" name="Google Shape;1053;p73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054" name="Google Shape;1054;p7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73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73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3"/>
          <p:cNvPicPr preferRelativeResize="0"/>
          <p:nvPr/>
        </p:nvPicPr>
        <p:blipFill rotWithShape="1">
          <a:blip r:embed="rId5">
            <a:alphaModFix amt="76000"/>
          </a:blip>
          <a:srcRect b="0" l="0" r="0" t="0"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73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73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1094" name="Google Shape;1094;p7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7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30" name="Google Shape;1130;p73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73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74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74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74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36" name="Google Shape;1136;p7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1" name="Google Shape;1171;p74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4"/>
          <p:cNvPicPr preferRelativeResize="0"/>
          <p:nvPr/>
        </p:nvPicPr>
        <p:blipFill rotWithShape="1">
          <a:blip r:embed="rId5">
            <a:alphaModFix amt="62000"/>
          </a:blip>
          <a:srcRect b="0" l="0" r="0" t="0"/>
          <a:stretch/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3" name="Google Shape;1173;p74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174" name="Google Shape;1174;p7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74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10" name="Google Shape;1210;p74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74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7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91" name="Google Shape;91;p5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7"/>
          <p:cNvPicPr preferRelativeResize="0"/>
          <p:nvPr/>
        </p:nvPicPr>
        <p:blipFill rotWithShape="1">
          <a:blip r:embed="rId3">
            <a:alphaModFix amt="67000"/>
          </a:blip>
          <a:srcRect b="0" l="0" r="0" t="0"/>
          <a:stretch/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7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57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96" name="Google Shape;96;p5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57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75"/>
          <p:cNvPicPr preferRelativeResize="0"/>
          <p:nvPr/>
        </p:nvPicPr>
        <p:blipFill rotWithShape="1">
          <a:blip r:embed="rId2">
            <a:alphaModFix amt="74000"/>
          </a:blip>
          <a:srcRect b="0" l="0" r="0" t="0"/>
          <a:stretch/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75"/>
          <p:cNvPicPr preferRelativeResize="0"/>
          <p:nvPr/>
        </p:nvPicPr>
        <p:blipFill rotWithShape="1">
          <a:blip r:embed="rId3">
            <a:alphaModFix amt="33000"/>
          </a:blip>
          <a:srcRect b="0" l="0" r="0" t="0"/>
          <a:stretch/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75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5"/>
          <p:cNvPicPr preferRelativeResize="0"/>
          <p:nvPr/>
        </p:nvPicPr>
        <p:blipFill rotWithShape="1">
          <a:blip r:embed="rId5">
            <a:alphaModFix amt="62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5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8" name="Google Shape;1218;p75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1219" name="Google Shape;1219;p7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7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255" name="Google Shape;1255;p7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0" name="Google Shape;1290;p75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75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92" name="Google Shape;1292;p75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7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6" name="Google Shape;1296;p76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97" name="Google Shape;1297;p7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2" name="Google Shape;1332;p7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6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4" name="Google Shape;1334;p76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35" name="Google Shape;1335;p7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76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1" name="Google Shape;1371;p76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2" name="Google Shape;1372;p76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3" name="Google Shape;1373;p76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4" name="Google Shape;1374;p76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5" name="Google Shape;1375;p76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6" name="Google Shape;1376;p76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7" name="Google Shape;1377;p76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8" name="Google Shape;1378;p76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9" name="Google Shape;1379;p76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0" name="Google Shape;1380;p76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1" name="Google Shape;1381;p76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2" name="Google Shape;1382;p76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7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7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77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88" name="Google Shape;1388;p77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89" name="Google Shape;1389;p7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77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1391" name="Google Shape;1391;p7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6" name="Google Shape;1426;p7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7" name="Google Shape;1427;p77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1428" name="Google Shape;1428;p7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3" name="Google Shape;1463;p77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77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78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7" name="Google Shape;1467;p7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1468" name="Google Shape;1468;p78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9" name="Google Shape;1469;p78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470" name="Google Shape;1470;p7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5" name="Google Shape;1505;p7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78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78"/>
          <p:cNvPicPr preferRelativeResize="0"/>
          <p:nvPr/>
        </p:nvPicPr>
        <p:blipFill rotWithShape="1">
          <a:blip r:embed="rId5">
            <a:alphaModFix amt="76000"/>
          </a:blip>
          <a:srcRect b="0" l="0" r="0" t="0"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78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9" name="Google Shape;1509;p78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1510" name="Google Shape;1510;p7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5" name="Google Shape;1545;p78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78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79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9" name="Google Shape;1549;p7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550" name="Google Shape;1550;p7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5" name="Google Shape;1585;p7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79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7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7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9" name="Google Shape;1589;p7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90" name="Google Shape;1590;p7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80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0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80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6" name="Google Shape;1596;p8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597" name="Google Shape;1597;p8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8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8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8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8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8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8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8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8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8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8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8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8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8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8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8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8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8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8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8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8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8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633" name="Google Shape;1633;p8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8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8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8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8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8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8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8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8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8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8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8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8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8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8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8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8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8" name="Google Shape;1668;p8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69" name="Google Shape;1669;p8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0" name="Google Shape;1670;p8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1" name="Google Shape;1671;p8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8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4" name="Google Shape;1674;p81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75" name="Google Shape;1675;p8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8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8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8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8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8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8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8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8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8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8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8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0" name="Google Shape;1710;p8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8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p8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4" name="Google Shape;1714;p82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715" name="Google Shape;1715;p8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8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8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8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8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8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8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8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8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8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8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8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8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0" name="Google Shape;1750;p8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82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2" name="Google Shape;1752;p82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753" name="Google Shape;1753;p8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8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8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8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8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8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8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8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8" name="Google Shape;1788;p82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9" name="Google Shape;1789;p82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0" name="Google Shape;1790;p82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91" name="Google Shape;1791;p82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p83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4" name="Google Shape;1794;p83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95" name="Google Shape;1795;p8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8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8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8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0" name="Google Shape;1830;p83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83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83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83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4" name="Google Shape;1834;p83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5" name="Google Shape;1835;p83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6" name="Google Shape;1836;p83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83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8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58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137" name="Google Shape;137;p5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" name="Google Shape;172;p5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8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8"/>
          <p:cNvSpPr txBox="1"/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5" name="Google Shape;175;p58"/>
          <p:cNvSpPr txBox="1"/>
          <p:nvPr>
            <p:ph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6" name="Google Shape;176;p58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7" name="Google Shape;177;p58"/>
          <p:cNvSpPr txBox="1"/>
          <p:nvPr>
            <p:ph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8" name="Google Shape;178;p58"/>
          <p:cNvSpPr txBox="1"/>
          <p:nvPr>
            <p:ph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9" name="Google Shape;179;p58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0" name="Google Shape;180;p58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1" name="Google Shape;181;p58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8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3" name="Google Shape;183;p58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58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8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6" name="Google Shape;186;p58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58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8" name="Google Shape;188;p58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8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0" name="Google Shape;190;p58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58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2" name="Google Shape;192;p58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8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87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87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87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8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87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8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8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8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8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8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8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8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8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8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8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8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8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8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8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8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8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8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8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8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8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8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8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8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8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8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8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8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0" name="Google Shape;1880;p8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8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8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8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8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8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8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8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8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8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8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8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8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8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8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8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8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8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8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8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8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8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8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8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6" name="Google Shape;1916;p87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8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8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8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8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5" name="Google Shape;1955;p8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88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8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89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89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8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8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8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8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8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8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8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8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8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8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8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8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8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8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8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8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8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8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6" name="Google Shape;1996;p8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89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89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8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8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8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8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8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8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8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8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8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8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8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8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8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8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8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8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8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8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8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8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8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8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90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90"/>
          <p:cNvPicPr preferRelativeResize="0"/>
          <p:nvPr/>
        </p:nvPicPr>
        <p:blipFill rotWithShape="1">
          <a:blip r:embed="rId3">
            <a:alphaModFix amt="66000"/>
          </a:blip>
          <a:srcRect b="0" l="0" r="0" t="0"/>
          <a:stretch/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9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9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9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9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9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9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9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9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9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9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9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9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9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9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9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9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9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9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9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9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9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9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9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9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9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9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9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9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9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9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9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9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9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9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9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9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3" name="Google Shape;2073;p90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4" name="Google Shape;2074;p90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90"/>
          <p:cNvPicPr preferRelativeResize="0"/>
          <p:nvPr/>
        </p:nvPicPr>
        <p:blipFill rotWithShape="1">
          <a:blip r:embed="rId5">
            <a:alphaModFix amt="74000"/>
          </a:blip>
          <a:srcRect b="0" l="0" r="0" t="0"/>
          <a:stretch/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9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91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9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9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9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9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9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9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9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9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9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9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9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9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9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9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9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9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9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9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9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9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9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9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9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9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9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9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9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9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9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9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9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9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9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9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9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4" name="Google Shape;2114;p9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91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91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9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9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97" name="Google Shape;197;p59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9"/>
          <p:cNvPicPr preferRelativeResize="0"/>
          <p:nvPr/>
        </p:nvPicPr>
        <p:blipFill rotWithShape="1">
          <a:blip r:embed="rId3">
            <a:alphaModFix amt="66000"/>
          </a:blip>
          <a:srcRect b="0" l="0" r="0" t="0"/>
          <a:stretch/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59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0" name="Google Shape;200;p5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59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59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9"/>
          <p:cNvPicPr preferRelativeResize="0"/>
          <p:nvPr/>
        </p:nvPicPr>
        <p:blipFill rotWithShape="1">
          <a:blip r:embed="rId5">
            <a:alphaModFix amt="74000"/>
          </a:blip>
          <a:srcRect b="0" l="0" r="0" t="0"/>
          <a:stretch/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0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60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41" name="Google Shape;241;p60"/>
          <p:cNvPicPr preferRelativeResize="0"/>
          <p:nvPr/>
        </p:nvPicPr>
        <p:blipFill rotWithShape="1">
          <a:blip r:embed="rId2">
            <a:alphaModFix amt="82000"/>
          </a:blip>
          <a:srcRect b="0" l="0" r="0" t="0"/>
          <a:stretch/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0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60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244" name="Google Shape;244;p6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9" name="Google Shape;279;p60"/>
          <p:cNvPicPr preferRelativeResize="0"/>
          <p:nvPr/>
        </p:nvPicPr>
        <p:blipFill rotWithShape="1">
          <a:blip r:embed="rId3">
            <a:alphaModFix amt="82000"/>
          </a:blip>
          <a:srcRect b="0" l="0" r="0" t="0"/>
          <a:stretch/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1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1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61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285" name="Google Shape;285;p6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6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321" name="Google Shape;321;p6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61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61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358" name="Google Shape;358;p61"/>
          <p:cNvSpPr txBox="1"/>
          <p:nvPr>
            <p:ph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62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362" name="Google Shape;362;p6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7" name="Google Shape;397;p6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2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62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400" name="Google Shape;400;p6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62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3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3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63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441" name="Google Shape;441;p6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6" name="Google Shape;476;p63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3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63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479" name="Google Shape;479;p6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63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5" name="Google Shape;515;p63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3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7" name="Google Shape;517;p63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63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63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63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64"/>
          <p:cNvGrpSpPr/>
          <p:nvPr/>
        </p:nvGrpSpPr>
        <p:grpSpPr>
          <a:xfrm>
            <a:off x="-1680775" y="-4224695"/>
            <a:ext cx="16179800" cy="13950338"/>
            <a:chOff x="-1680775" y="-4224695"/>
            <a:chExt cx="16179800" cy="13950338"/>
          </a:xfrm>
        </p:grpSpPr>
        <p:pic>
          <p:nvPicPr>
            <p:cNvPr id="523" name="Google Shape;523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64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64"/>
            <p:cNvPicPr preferRelativeResize="0"/>
            <p:nvPr/>
          </p:nvPicPr>
          <p:blipFill rotWithShape="1">
            <a:blip r:embed="rId4">
              <a:alphaModFix amt="52000"/>
            </a:blip>
            <a:srcRect b="0" l="0" r="0" t="0"/>
            <a:stretch/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64"/>
            <p:cNvPicPr preferRelativeResize="0"/>
            <p:nvPr/>
          </p:nvPicPr>
          <p:blipFill rotWithShape="1">
            <a:blip r:embed="rId5">
              <a:alphaModFix amt="47000"/>
            </a:blip>
            <a:srcRect b="0" l="0" r="0" t="0"/>
            <a:stretch/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64"/>
            <p:cNvPicPr preferRelativeResize="0"/>
            <p:nvPr/>
          </p:nvPicPr>
          <p:blipFill rotWithShape="1">
            <a:blip r:embed="rId6">
              <a:alphaModFix amt="58000"/>
            </a:blip>
            <a:srcRect b="0" l="0" r="0" t="0"/>
            <a:stretch/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64"/>
            <p:cNvPicPr preferRelativeResize="0"/>
            <p:nvPr/>
          </p:nvPicPr>
          <p:blipFill rotWithShape="1">
            <a:blip r:embed="rId7">
              <a:alphaModFix amt="45000"/>
            </a:blip>
            <a:srcRect b="0" l="0" r="0" t="0"/>
            <a:stretch/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9" name="Google Shape;529;p64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0" name="Google Shape;530;p64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1" name="Google Shape;531;p64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532" name="Google Shape;532;p6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64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4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"/>
          <p:cNvPicPr preferRelativeResize="0"/>
          <p:nvPr/>
        </p:nvPicPr>
        <p:blipFill rotWithShape="1">
          <a:blip r:embed="rId5">
            <a:alphaModFix amt="47000"/>
          </a:blip>
          <a:srcRect b="0" l="0" r="0" t="0"/>
          <a:stretch/>
        </p:blipFill>
        <p:spPr>
          <a:xfrm>
            <a:off x="1757735" y="290391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"/>
          <p:cNvSpPr txBox="1"/>
          <p:nvPr>
            <p:ph type="ctrTitle"/>
          </p:nvPr>
        </p:nvSpPr>
        <p:spPr>
          <a:xfrm>
            <a:off x="1078825" y="786053"/>
            <a:ext cx="58077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600"/>
              <a:t>Resultados Icfes</a:t>
            </a:r>
            <a:endParaRPr sz="5600"/>
          </a:p>
        </p:txBody>
      </p:sp>
      <p:sp>
        <p:nvSpPr>
          <p:cNvPr id="2125" name="Google Shape;2125;p1"/>
          <p:cNvSpPr txBox="1"/>
          <p:nvPr>
            <p:ph idx="1" type="subTitle"/>
          </p:nvPr>
        </p:nvSpPr>
        <p:spPr>
          <a:xfrm>
            <a:off x="346677" y="2071919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400">
                <a:solidFill>
                  <a:srgbClr val="0341BD"/>
                </a:solidFill>
                <a:latin typeface="Arial"/>
                <a:ea typeface="Arial"/>
                <a:cs typeface="Arial"/>
                <a:sym typeface="Arial"/>
              </a:rPr>
              <a:t>Tatiana Chavez Perez</a:t>
            </a:r>
            <a:endParaRPr sz="4400">
              <a:solidFill>
                <a:srgbClr val="0341B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400">
                <a:solidFill>
                  <a:srgbClr val="0341BD"/>
                </a:solidFill>
                <a:latin typeface="Arial"/>
                <a:ea typeface="Arial"/>
                <a:cs typeface="Arial"/>
                <a:sym typeface="Arial"/>
              </a:rPr>
              <a:t>Laura Jimena Tinjacá Lara</a:t>
            </a:r>
            <a:r>
              <a:rPr lang="en" sz="4400">
                <a:solidFill>
                  <a:srgbClr val="0341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400">
                <a:solidFill>
                  <a:srgbClr val="0341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400">
              <a:solidFill>
                <a:srgbClr val="034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p1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m Dia Hello GIF" id="2127" name="Google Shape;212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4650" y="3480649"/>
            <a:ext cx="1512200" cy="15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2" name="Google Shape;2132;p4"/>
          <p:cNvPicPr preferRelativeResize="0"/>
          <p:nvPr/>
        </p:nvPicPr>
        <p:blipFill rotWithShape="1">
          <a:blip r:embed="rId3">
            <a:alphaModFix/>
          </a:blip>
          <a:srcRect b="0" l="18570" r="18564" t="0"/>
          <a:stretch/>
        </p:blipFill>
        <p:spPr>
          <a:xfrm>
            <a:off x="47313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3" name="Google Shape;2133;p4"/>
          <p:cNvSpPr/>
          <p:nvPr/>
        </p:nvSpPr>
        <p:spPr>
          <a:xfrm>
            <a:off x="3792205" y="-255022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4"/>
          <p:cNvSpPr txBox="1"/>
          <p:nvPr>
            <p:ph type="ctrTitle"/>
          </p:nvPr>
        </p:nvSpPr>
        <p:spPr>
          <a:xfrm>
            <a:off x="671450" y="1875050"/>
            <a:ext cx="34128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 base de datos contiene información de 12.273 colegios con un total de 26 variables.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Variables </a:t>
            </a:r>
            <a:endParaRPr/>
          </a:p>
        </p:txBody>
      </p:sp>
      <p:pic>
        <p:nvPicPr>
          <p:cNvPr id="2140" name="Google Shape;2140;p3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3323547" y="2200021"/>
            <a:ext cx="675802" cy="70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3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>
            <a:off x="1156085" y="2200021"/>
            <a:ext cx="675802" cy="70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3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>
            <a:off x="5352701" y="2200021"/>
            <a:ext cx="675802" cy="70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3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1191465" y="1180825"/>
            <a:ext cx="675802" cy="70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3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5254290" y="1180828"/>
            <a:ext cx="675802" cy="70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3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>
            <a:off x="3225118" y="1180825"/>
            <a:ext cx="675802" cy="7084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3"/>
          <p:cNvSpPr txBox="1"/>
          <p:nvPr>
            <p:ph type="title"/>
          </p:nvPr>
        </p:nvSpPr>
        <p:spPr>
          <a:xfrm>
            <a:off x="3223872" y="2251925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7" name="Google Shape;2147;p3"/>
          <p:cNvSpPr txBox="1"/>
          <p:nvPr>
            <p:ph idx="2" type="title"/>
          </p:nvPr>
        </p:nvSpPr>
        <p:spPr>
          <a:xfrm>
            <a:off x="5243244" y="2251925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48" name="Google Shape;2148;p3"/>
          <p:cNvSpPr txBox="1"/>
          <p:nvPr>
            <p:ph idx="3" type="title"/>
          </p:nvPr>
        </p:nvSpPr>
        <p:spPr>
          <a:xfrm>
            <a:off x="5153637" y="1246128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9" name="Google Shape;2149;p3"/>
          <p:cNvSpPr txBox="1"/>
          <p:nvPr>
            <p:ph idx="4" type="title"/>
          </p:nvPr>
        </p:nvSpPr>
        <p:spPr>
          <a:xfrm>
            <a:off x="1070695" y="2265325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0" name="Google Shape;2150;p3"/>
          <p:cNvSpPr txBox="1"/>
          <p:nvPr>
            <p:ph idx="5" type="title"/>
          </p:nvPr>
        </p:nvSpPr>
        <p:spPr>
          <a:xfrm>
            <a:off x="1093050" y="1246128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1" name="Google Shape;2151;p3"/>
          <p:cNvSpPr txBox="1"/>
          <p:nvPr>
            <p:ph idx="6" type="title"/>
          </p:nvPr>
        </p:nvSpPr>
        <p:spPr>
          <a:xfrm>
            <a:off x="3125451" y="1246128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2" name="Google Shape;2152;p3"/>
          <p:cNvSpPr txBox="1"/>
          <p:nvPr>
            <p:ph idx="7" type="ctrTitle"/>
          </p:nvPr>
        </p:nvSpPr>
        <p:spPr>
          <a:xfrm>
            <a:off x="4018470" y="2296574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Oficial</a:t>
            </a:r>
            <a:endParaRPr/>
          </a:p>
        </p:txBody>
      </p:sp>
      <p:sp>
        <p:nvSpPr>
          <p:cNvPr id="2153" name="Google Shape;2153;p3"/>
          <p:cNvSpPr txBox="1"/>
          <p:nvPr>
            <p:ph idx="8" type="ctrTitle"/>
          </p:nvPr>
        </p:nvSpPr>
        <p:spPr>
          <a:xfrm>
            <a:off x="6047392" y="2380324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Periodo</a:t>
            </a:r>
            <a:endParaRPr/>
          </a:p>
        </p:txBody>
      </p:sp>
      <p:sp>
        <p:nvSpPr>
          <p:cNvPr id="2154" name="Google Shape;2154;p3"/>
          <p:cNvSpPr txBox="1"/>
          <p:nvPr>
            <p:ph idx="13" type="ctrTitle"/>
          </p:nvPr>
        </p:nvSpPr>
        <p:spPr>
          <a:xfrm>
            <a:off x="5948963" y="1310027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Municipio</a:t>
            </a:r>
            <a:endParaRPr/>
          </a:p>
        </p:txBody>
      </p:sp>
      <p:sp>
        <p:nvSpPr>
          <p:cNvPr id="2155" name="Google Shape;2155;p3"/>
          <p:cNvSpPr txBox="1"/>
          <p:nvPr>
            <p:ph idx="15" type="ctrTitle"/>
          </p:nvPr>
        </p:nvSpPr>
        <p:spPr>
          <a:xfrm>
            <a:off x="1813025" y="2329225"/>
            <a:ext cx="17289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Departamento</a:t>
            </a:r>
            <a:endParaRPr/>
          </a:p>
        </p:txBody>
      </p:sp>
      <p:sp>
        <p:nvSpPr>
          <p:cNvPr id="2156" name="Google Shape;2156;p3"/>
          <p:cNvSpPr txBox="1"/>
          <p:nvPr>
            <p:ph idx="17" type="ctrTitle"/>
          </p:nvPr>
        </p:nvSpPr>
        <p:spPr>
          <a:xfrm>
            <a:off x="1891134" y="1310027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Puesto</a:t>
            </a:r>
            <a:endParaRPr/>
          </a:p>
        </p:txBody>
      </p:sp>
      <p:sp>
        <p:nvSpPr>
          <p:cNvPr id="2157" name="Google Shape;2157;p3"/>
          <p:cNvSpPr txBox="1"/>
          <p:nvPr>
            <p:ph idx="19" type="ctrTitle"/>
          </p:nvPr>
        </p:nvSpPr>
        <p:spPr>
          <a:xfrm>
            <a:off x="3920046" y="1310027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Colegio</a:t>
            </a:r>
            <a:endParaRPr/>
          </a:p>
        </p:txBody>
      </p:sp>
      <p:pic>
        <p:nvPicPr>
          <p:cNvPr id="2158" name="Google Shape;2158;p3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>
            <a:off x="1253760" y="4161321"/>
            <a:ext cx="675802" cy="70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3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1289890" y="3219225"/>
            <a:ext cx="675802" cy="70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3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5352715" y="3219228"/>
            <a:ext cx="675802" cy="70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3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>
            <a:off x="3323543" y="3219225"/>
            <a:ext cx="675802" cy="708404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3"/>
          <p:cNvSpPr txBox="1"/>
          <p:nvPr>
            <p:ph idx="3" type="title"/>
          </p:nvPr>
        </p:nvSpPr>
        <p:spPr>
          <a:xfrm>
            <a:off x="5252062" y="3284528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2163" name="Google Shape;2163;p3"/>
          <p:cNvSpPr txBox="1"/>
          <p:nvPr>
            <p:ph idx="4" type="title"/>
          </p:nvPr>
        </p:nvSpPr>
        <p:spPr>
          <a:xfrm>
            <a:off x="1155345" y="4240025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164" name="Google Shape;2164;p3"/>
          <p:cNvSpPr txBox="1"/>
          <p:nvPr>
            <p:ph idx="5" type="title"/>
          </p:nvPr>
        </p:nvSpPr>
        <p:spPr>
          <a:xfrm>
            <a:off x="1191475" y="3284528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165" name="Google Shape;2165;p3"/>
          <p:cNvSpPr txBox="1"/>
          <p:nvPr>
            <p:ph idx="6" type="title"/>
          </p:nvPr>
        </p:nvSpPr>
        <p:spPr>
          <a:xfrm>
            <a:off x="3223876" y="3284528"/>
            <a:ext cx="83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166" name="Google Shape;2166;p3"/>
          <p:cNvSpPr txBox="1"/>
          <p:nvPr>
            <p:ph idx="13" type="ctrTitle"/>
          </p:nvPr>
        </p:nvSpPr>
        <p:spPr>
          <a:xfrm>
            <a:off x="6047388" y="3450627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Promedio General</a:t>
            </a:r>
            <a:endParaRPr/>
          </a:p>
        </p:txBody>
      </p:sp>
      <p:sp>
        <p:nvSpPr>
          <p:cNvPr id="2167" name="Google Shape;2167;p3"/>
          <p:cNvSpPr txBox="1"/>
          <p:nvPr>
            <p:ph idx="15" type="ctrTitle"/>
          </p:nvPr>
        </p:nvSpPr>
        <p:spPr>
          <a:xfrm>
            <a:off x="1929550" y="4419725"/>
            <a:ext cx="6059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Promedios para cada materia: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Matemáticas, Química, Física, Biología, Filosofía, Inglés, Lenguaje y Lenguaje Sociales.</a:t>
            </a:r>
            <a:endParaRPr/>
          </a:p>
        </p:txBody>
      </p:sp>
      <p:sp>
        <p:nvSpPr>
          <p:cNvPr id="2168" name="Google Shape;2168;p3"/>
          <p:cNvSpPr txBox="1"/>
          <p:nvPr>
            <p:ph idx="17" type="ctrTitle"/>
          </p:nvPr>
        </p:nvSpPr>
        <p:spPr>
          <a:xfrm>
            <a:off x="1989559" y="3348427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Jornada</a:t>
            </a:r>
            <a:endParaRPr/>
          </a:p>
        </p:txBody>
      </p:sp>
      <p:sp>
        <p:nvSpPr>
          <p:cNvPr id="2169" name="Google Shape;2169;p3"/>
          <p:cNvSpPr txBox="1"/>
          <p:nvPr>
            <p:ph idx="19" type="ctrTitle"/>
          </p:nvPr>
        </p:nvSpPr>
        <p:spPr>
          <a:xfrm>
            <a:off x="4018471" y="3348427"/>
            <a:ext cx="1461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Calendario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4" name="Google Shape;2174;p19"/>
          <p:cNvPicPr preferRelativeResize="0"/>
          <p:nvPr/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 flipH="1" rot="-629525">
            <a:off x="5474046" y="1273113"/>
            <a:ext cx="2211115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19"/>
          <p:cNvPicPr preferRelativeResize="0"/>
          <p:nvPr/>
        </p:nvPicPr>
        <p:blipFill rotWithShape="1">
          <a:blip r:embed="rId4">
            <a:alphaModFix amt="52000"/>
          </a:blip>
          <a:srcRect b="0" l="0" r="0" t="0"/>
          <a:stretch/>
        </p:blipFill>
        <p:spPr>
          <a:xfrm flipH="1" rot="-629525">
            <a:off x="1284639" y="1273113"/>
            <a:ext cx="2211115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19"/>
          <p:cNvPicPr preferRelativeResize="0"/>
          <p:nvPr/>
        </p:nvPicPr>
        <p:blipFill rotWithShape="1">
          <a:blip r:embed="rId5">
            <a:alphaModFix amt="52000"/>
          </a:blip>
          <a:srcRect b="0" l="0" r="0" t="0"/>
          <a:stretch/>
        </p:blipFill>
        <p:spPr>
          <a:xfrm flipH="1" rot="-629525">
            <a:off x="3379343" y="1273113"/>
            <a:ext cx="2211115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19"/>
          <p:cNvPicPr preferRelativeResize="0"/>
          <p:nvPr/>
        </p:nvPicPr>
        <p:blipFill rotWithShape="1">
          <a:blip r:embed="rId6">
            <a:alphaModFix amt="52000"/>
          </a:blip>
          <a:srcRect b="0" l="0" r="0" t="0"/>
          <a:stretch/>
        </p:blipFill>
        <p:spPr>
          <a:xfrm flipH="1" rot="-1128988">
            <a:off x="319326" y="1958459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19"/>
          <p:cNvPicPr preferRelativeResize="0"/>
          <p:nvPr/>
        </p:nvPicPr>
        <p:blipFill rotWithShape="1">
          <a:blip r:embed="rId6">
            <a:alphaModFix amt="52000"/>
          </a:blip>
          <a:srcRect b="0" l="0" r="0" t="0"/>
          <a:stretch/>
        </p:blipFill>
        <p:spPr>
          <a:xfrm flipH="1" rot="-1128988">
            <a:off x="319326" y="2749384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19"/>
          <p:cNvPicPr preferRelativeResize="0"/>
          <p:nvPr/>
        </p:nvPicPr>
        <p:blipFill rotWithShape="1">
          <a:blip r:embed="rId6">
            <a:alphaModFix amt="52000"/>
          </a:blip>
          <a:srcRect b="0" l="0" r="0" t="0"/>
          <a:stretch/>
        </p:blipFill>
        <p:spPr>
          <a:xfrm flipH="1" rot="-1128988">
            <a:off x="319326" y="3526198"/>
            <a:ext cx="1298899" cy="9123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0" name="Google Shape;2180;p19"/>
          <p:cNvGraphicFramePr/>
          <p:nvPr/>
        </p:nvGraphicFramePr>
        <p:xfrm>
          <a:off x="979112" y="679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{3943D38B-DE25-405F-AA3D-D80B652425D9}</a:tableStyleId>
              </a:tblPr>
              <a:tblGrid>
                <a:gridCol w="1544150"/>
                <a:gridCol w="1793775"/>
                <a:gridCol w="1745975"/>
                <a:gridCol w="1927675"/>
              </a:tblGrid>
              <a:tr h="32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Mínimo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Máximo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Promedio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Matemáticas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13.50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96.59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44.79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Química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14.00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74.00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44.24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Física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13.00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73.46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43.70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Biología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16.50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69.50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44.49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Filosofía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8.00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65.00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39.03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Inglés 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0.00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87.97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42.71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Lenguaje 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15.00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74.29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45.06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Lenguaje	Sociales</a:t>
                      </a:r>
                      <a:endParaRPr sz="1600"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18.50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74.41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5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43.58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8"/>
          <p:cNvSpPr txBox="1"/>
          <p:nvPr>
            <p:ph type="title"/>
          </p:nvPr>
        </p:nvSpPr>
        <p:spPr>
          <a:xfrm>
            <a:off x="1690100" y="2984908"/>
            <a:ext cx="27222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Aprendizaje supervisado</a:t>
            </a:r>
            <a:endParaRPr sz="2200"/>
          </a:p>
        </p:txBody>
      </p:sp>
      <p:sp>
        <p:nvSpPr>
          <p:cNvPr id="2186" name="Google Shape;2186;p8"/>
          <p:cNvSpPr txBox="1"/>
          <p:nvPr>
            <p:ph idx="2" type="title"/>
          </p:nvPr>
        </p:nvSpPr>
        <p:spPr>
          <a:xfrm>
            <a:off x="4824492" y="3088292"/>
            <a:ext cx="27222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100"/>
              <a:t>Regresión</a:t>
            </a:r>
            <a:endParaRPr sz="2100"/>
          </a:p>
        </p:txBody>
      </p:sp>
      <p:pic>
        <p:nvPicPr>
          <p:cNvPr id="2187" name="Google Shape;2187;p8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2252967" y="1147875"/>
            <a:ext cx="1596437" cy="1746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8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5379902" y="1147875"/>
            <a:ext cx="1596437" cy="1746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9" name="Google Shape;2189;p8"/>
          <p:cNvGrpSpPr/>
          <p:nvPr/>
        </p:nvGrpSpPr>
        <p:grpSpPr>
          <a:xfrm>
            <a:off x="2641051" y="1605250"/>
            <a:ext cx="668372" cy="831958"/>
            <a:chOff x="6084025" y="3045825"/>
            <a:chExt cx="349750" cy="429775"/>
          </a:xfrm>
        </p:grpSpPr>
        <p:sp>
          <p:nvSpPr>
            <p:cNvPr id="2190" name="Google Shape;2190;p8"/>
            <p:cNvSpPr/>
            <p:nvPr/>
          </p:nvSpPr>
          <p:spPr>
            <a:xfrm>
              <a:off x="6084025" y="3212350"/>
              <a:ext cx="39800" cy="12850"/>
            </a:xfrm>
            <a:custGeom>
              <a:rect b="b" l="l" r="r" t="t"/>
              <a:pathLst>
                <a:path extrusionOk="0" h="514" w="1592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1" name="Google Shape;2191;p8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192" name="Google Shape;2192;p8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rect b="b" l="l" r="r" t="t"/>
                <a:pathLst>
                  <a:path extrusionOk="0" h="1119" w="1234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8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rect b="b" l="l" r="r" t="t"/>
                <a:pathLst>
                  <a:path extrusionOk="0" h="514" w="1542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94" name="Google Shape;2194;p8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195" name="Google Shape;2195;p8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rect b="b" l="l" r="r" t="t"/>
                  <a:pathLst>
                    <a:path extrusionOk="0" h="15329" w="10533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8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rect b="b" l="l" r="r" t="t"/>
                  <a:pathLst>
                    <a:path extrusionOk="0" h="1412" w="535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8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rect b="b" l="l" r="r" t="t"/>
                  <a:pathLst>
                    <a:path extrusionOk="0" h="1146" w="1335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8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rect b="b" l="l" r="r" t="t"/>
                  <a:pathLst>
                    <a:path extrusionOk="0" h="1122" w="1235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99" name="Google Shape;2199;p8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rect b="b" l="l" r="r" t="t"/>
                <a:pathLst>
                  <a:path extrusionOk="0" h="1134" w="1318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00" name="Google Shape;2200;p8"/>
          <p:cNvGrpSpPr/>
          <p:nvPr/>
        </p:nvGrpSpPr>
        <p:grpSpPr>
          <a:xfrm>
            <a:off x="5795252" y="1543256"/>
            <a:ext cx="781137" cy="831925"/>
            <a:chOff x="2002100" y="4046975"/>
            <a:chExt cx="434375" cy="412375"/>
          </a:xfrm>
        </p:grpSpPr>
        <p:sp>
          <p:nvSpPr>
            <p:cNvPr id="2201" name="Google Shape;2201;p8"/>
            <p:cNvSpPr/>
            <p:nvPr/>
          </p:nvSpPr>
          <p:spPr>
            <a:xfrm>
              <a:off x="2002100" y="4168125"/>
              <a:ext cx="434375" cy="291225"/>
            </a:xfrm>
            <a:custGeom>
              <a:rect b="b" l="l" r="r" t="t"/>
              <a:pathLst>
                <a:path extrusionOk="0" h="11649" w="17375">
                  <a:moveTo>
                    <a:pt x="7017" y="6050"/>
                  </a:moveTo>
                  <a:lnTo>
                    <a:pt x="7017" y="11151"/>
                  </a:lnTo>
                  <a:lnTo>
                    <a:pt x="4685" y="11151"/>
                  </a:lnTo>
                  <a:lnTo>
                    <a:pt x="4685" y="6050"/>
                  </a:lnTo>
                  <a:close/>
                  <a:moveTo>
                    <a:pt x="9861" y="4154"/>
                  </a:moveTo>
                  <a:lnTo>
                    <a:pt x="9861" y="11151"/>
                  </a:lnTo>
                  <a:lnTo>
                    <a:pt x="7529" y="11151"/>
                  </a:lnTo>
                  <a:lnTo>
                    <a:pt x="7529" y="5794"/>
                  </a:lnTo>
                  <a:lnTo>
                    <a:pt x="7529" y="4154"/>
                  </a:lnTo>
                  <a:close/>
                  <a:moveTo>
                    <a:pt x="12689" y="2274"/>
                  </a:moveTo>
                  <a:lnTo>
                    <a:pt x="12689" y="11151"/>
                  </a:lnTo>
                  <a:lnTo>
                    <a:pt x="10357" y="11151"/>
                  </a:lnTo>
                  <a:lnTo>
                    <a:pt x="10357" y="2274"/>
                  </a:lnTo>
                  <a:close/>
                  <a:moveTo>
                    <a:pt x="14919" y="0"/>
                  </a:moveTo>
                  <a:cubicBezTo>
                    <a:pt x="14594" y="0"/>
                    <a:pt x="14594" y="514"/>
                    <a:pt x="14919" y="514"/>
                  </a:cubicBezTo>
                  <a:cubicBezTo>
                    <a:pt x="14928" y="514"/>
                    <a:pt x="14937" y="514"/>
                    <a:pt x="14946" y="513"/>
                  </a:cubicBezTo>
                  <a:lnTo>
                    <a:pt x="15533" y="513"/>
                  </a:lnTo>
                  <a:lnTo>
                    <a:pt x="15533" y="11151"/>
                  </a:lnTo>
                  <a:lnTo>
                    <a:pt x="13201" y="11151"/>
                  </a:lnTo>
                  <a:lnTo>
                    <a:pt x="13201" y="513"/>
                  </a:lnTo>
                  <a:lnTo>
                    <a:pt x="13848" y="513"/>
                  </a:lnTo>
                  <a:cubicBezTo>
                    <a:pt x="13857" y="514"/>
                    <a:pt x="13866" y="514"/>
                    <a:pt x="13875" y="514"/>
                  </a:cubicBezTo>
                  <a:cubicBezTo>
                    <a:pt x="14196" y="514"/>
                    <a:pt x="14200" y="14"/>
                    <a:pt x="13888" y="14"/>
                  </a:cubicBezTo>
                  <a:cubicBezTo>
                    <a:pt x="13875" y="14"/>
                    <a:pt x="13862" y="15"/>
                    <a:pt x="13848" y="17"/>
                  </a:cubicBezTo>
                  <a:lnTo>
                    <a:pt x="12945" y="17"/>
                  </a:lnTo>
                  <a:cubicBezTo>
                    <a:pt x="12938" y="16"/>
                    <a:pt x="12930" y="15"/>
                    <a:pt x="12922" y="15"/>
                  </a:cubicBezTo>
                  <a:cubicBezTo>
                    <a:pt x="12796" y="15"/>
                    <a:pt x="12689" y="130"/>
                    <a:pt x="12689" y="257"/>
                  </a:cubicBezTo>
                  <a:lnTo>
                    <a:pt x="12689" y="1762"/>
                  </a:lnTo>
                  <a:lnTo>
                    <a:pt x="10102" y="1762"/>
                  </a:lnTo>
                  <a:cubicBezTo>
                    <a:pt x="9966" y="1762"/>
                    <a:pt x="9861" y="1882"/>
                    <a:pt x="9861" y="2018"/>
                  </a:cubicBezTo>
                  <a:lnTo>
                    <a:pt x="9861" y="3658"/>
                  </a:lnTo>
                  <a:lnTo>
                    <a:pt x="7273" y="3658"/>
                  </a:lnTo>
                  <a:cubicBezTo>
                    <a:pt x="7138" y="3658"/>
                    <a:pt x="7017" y="3763"/>
                    <a:pt x="7017" y="3914"/>
                  </a:cubicBezTo>
                  <a:lnTo>
                    <a:pt x="7017" y="5554"/>
                  </a:lnTo>
                  <a:lnTo>
                    <a:pt x="4444" y="5554"/>
                  </a:lnTo>
                  <a:cubicBezTo>
                    <a:pt x="4294" y="5554"/>
                    <a:pt x="4189" y="5659"/>
                    <a:pt x="4189" y="5794"/>
                  </a:cubicBezTo>
                  <a:lnTo>
                    <a:pt x="4189" y="7133"/>
                  </a:lnTo>
                  <a:lnTo>
                    <a:pt x="1601" y="7133"/>
                  </a:lnTo>
                  <a:cubicBezTo>
                    <a:pt x="1465" y="7133"/>
                    <a:pt x="1360" y="7239"/>
                    <a:pt x="1360" y="7389"/>
                  </a:cubicBezTo>
                  <a:lnTo>
                    <a:pt x="1360" y="8894"/>
                  </a:lnTo>
                  <a:cubicBezTo>
                    <a:pt x="1337" y="9074"/>
                    <a:pt x="1469" y="9165"/>
                    <a:pt x="1603" y="9165"/>
                  </a:cubicBezTo>
                  <a:cubicBezTo>
                    <a:pt x="1736" y="9165"/>
                    <a:pt x="1872" y="9074"/>
                    <a:pt x="1856" y="8894"/>
                  </a:cubicBezTo>
                  <a:lnTo>
                    <a:pt x="1856" y="7630"/>
                  </a:lnTo>
                  <a:lnTo>
                    <a:pt x="4189" y="7630"/>
                  </a:lnTo>
                  <a:lnTo>
                    <a:pt x="4189" y="11151"/>
                  </a:lnTo>
                  <a:lnTo>
                    <a:pt x="1856" y="11151"/>
                  </a:lnTo>
                  <a:lnTo>
                    <a:pt x="1856" y="9992"/>
                  </a:lnTo>
                  <a:cubicBezTo>
                    <a:pt x="1872" y="9804"/>
                    <a:pt x="1736" y="9710"/>
                    <a:pt x="1601" y="9710"/>
                  </a:cubicBezTo>
                  <a:cubicBezTo>
                    <a:pt x="1465" y="9710"/>
                    <a:pt x="1330" y="9804"/>
                    <a:pt x="1345" y="9992"/>
                  </a:cubicBezTo>
                  <a:lnTo>
                    <a:pt x="1345" y="11151"/>
                  </a:lnTo>
                  <a:lnTo>
                    <a:pt x="352" y="11151"/>
                  </a:lnTo>
                  <a:cubicBezTo>
                    <a:pt x="342" y="11150"/>
                    <a:pt x="333" y="11149"/>
                    <a:pt x="324" y="11149"/>
                  </a:cubicBezTo>
                  <a:cubicBezTo>
                    <a:pt x="0" y="11149"/>
                    <a:pt x="0" y="11648"/>
                    <a:pt x="324" y="11648"/>
                  </a:cubicBezTo>
                  <a:cubicBezTo>
                    <a:pt x="333" y="11648"/>
                    <a:pt x="342" y="11648"/>
                    <a:pt x="352" y="11647"/>
                  </a:cubicBezTo>
                  <a:lnTo>
                    <a:pt x="17008" y="11647"/>
                  </a:lnTo>
                  <a:cubicBezTo>
                    <a:pt x="17018" y="11648"/>
                    <a:pt x="17027" y="11648"/>
                    <a:pt x="17037" y="11648"/>
                  </a:cubicBezTo>
                  <a:cubicBezTo>
                    <a:pt x="17374" y="11648"/>
                    <a:pt x="17374" y="11149"/>
                    <a:pt x="17037" y="11149"/>
                  </a:cubicBezTo>
                  <a:cubicBezTo>
                    <a:pt x="17027" y="11149"/>
                    <a:pt x="17018" y="11150"/>
                    <a:pt x="17008" y="11151"/>
                  </a:cubicBezTo>
                  <a:lnTo>
                    <a:pt x="16030" y="11151"/>
                  </a:lnTo>
                  <a:lnTo>
                    <a:pt x="16030" y="257"/>
                  </a:lnTo>
                  <a:cubicBezTo>
                    <a:pt x="16030" y="122"/>
                    <a:pt x="15909" y="2"/>
                    <a:pt x="15774" y="2"/>
                  </a:cubicBezTo>
                  <a:lnTo>
                    <a:pt x="14946" y="2"/>
                  </a:lnTo>
                  <a:cubicBezTo>
                    <a:pt x="14937" y="1"/>
                    <a:pt x="14928" y="0"/>
                    <a:pt x="14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2026675" y="4046975"/>
              <a:ext cx="361875" cy="272025"/>
            </a:xfrm>
            <a:custGeom>
              <a:rect b="b" l="l" r="r" t="t"/>
              <a:pathLst>
                <a:path extrusionOk="0" h="10881" w="14475">
                  <a:moveTo>
                    <a:pt x="11946" y="1"/>
                  </a:moveTo>
                  <a:cubicBezTo>
                    <a:pt x="11798" y="1"/>
                    <a:pt x="11653" y="49"/>
                    <a:pt x="11541" y="138"/>
                  </a:cubicBezTo>
                  <a:cubicBezTo>
                    <a:pt x="11375" y="259"/>
                    <a:pt x="11255" y="424"/>
                    <a:pt x="11225" y="635"/>
                  </a:cubicBezTo>
                  <a:cubicBezTo>
                    <a:pt x="11165" y="1011"/>
                    <a:pt x="11391" y="1372"/>
                    <a:pt x="11752" y="1477"/>
                  </a:cubicBezTo>
                  <a:lnTo>
                    <a:pt x="7509" y="4487"/>
                  </a:lnTo>
                  <a:cubicBezTo>
                    <a:pt x="7276" y="4646"/>
                    <a:pt x="7432" y="4945"/>
                    <a:pt x="7644" y="4945"/>
                  </a:cubicBezTo>
                  <a:cubicBezTo>
                    <a:pt x="7693" y="4945"/>
                    <a:pt x="7744" y="4929"/>
                    <a:pt x="7795" y="4893"/>
                  </a:cubicBezTo>
                  <a:lnTo>
                    <a:pt x="12534" y="1553"/>
                  </a:lnTo>
                  <a:cubicBezTo>
                    <a:pt x="12715" y="1417"/>
                    <a:pt x="12639" y="1131"/>
                    <a:pt x="12429" y="1086"/>
                  </a:cubicBezTo>
                  <a:lnTo>
                    <a:pt x="11917" y="1011"/>
                  </a:lnTo>
                  <a:cubicBezTo>
                    <a:pt x="11782" y="981"/>
                    <a:pt x="11691" y="845"/>
                    <a:pt x="11722" y="710"/>
                  </a:cubicBezTo>
                  <a:cubicBezTo>
                    <a:pt x="11722" y="650"/>
                    <a:pt x="11767" y="590"/>
                    <a:pt x="11827" y="560"/>
                  </a:cubicBezTo>
                  <a:cubicBezTo>
                    <a:pt x="11861" y="526"/>
                    <a:pt x="11911" y="509"/>
                    <a:pt x="11960" y="509"/>
                  </a:cubicBezTo>
                  <a:cubicBezTo>
                    <a:pt x="11976" y="509"/>
                    <a:pt x="11992" y="511"/>
                    <a:pt x="12007" y="514"/>
                  </a:cubicBezTo>
                  <a:lnTo>
                    <a:pt x="13708" y="800"/>
                  </a:lnTo>
                  <a:cubicBezTo>
                    <a:pt x="13843" y="815"/>
                    <a:pt x="13933" y="951"/>
                    <a:pt x="13903" y="1086"/>
                  </a:cubicBezTo>
                  <a:lnTo>
                    <a:pt x="13617" y="2786"/>
                  </a:lnTo>
                  <a:cubicBezTo>
                    <a:pt x="13602" y="2907"/>
                    <a:pt x="13497" y="2997"/>
                    <a:pt x="13377" y="2997"/>
                  </a:cubicBezTo>
                  <a:lnTo>
                    <a:pt x="13331" y="2997"/>
                  </a:lnTo>
                  <a:cubicBezTo>
                    <a:pt x="13196" y="2967"/>
                    <a:pt x="13091" y="2847"/>
                    <a:pt x="13121" y="2696"/>
                  </a:cubicBezTo>
                  <a:lnTo>
                    <a:pt x="13211" y="2200"/>
                  </a:lnTo>
                  <a:cubicBezTo>
                    <a:pt x="13226" y="2094"/>
                    <a:pt x="13181" y="2004"/>
                    <a:pt x="13091" y="1944"/>
                  </a:cubicBezTo>
                  <a:cubicBezTo>
                    <a:pt x="13046" y="1914"/>
                    <a:pt x="12997" y="1899"/>
                    <a:pt x="12948" y="1899"/>
                  </a:cubicBezTo>
                  <a:cubicBezTo>
                    <a:pt x="12899" y="1899"/>
                    <a:pt x="12850" y="1914"/>
                    <a:pt x="12805" y="1944"/>
                  </a:cubicBezTo>
                  <a:lnTo>
                    <a:pt x="1009" y="10324"/>
                  </a:lnTo>
                  <a:cubicBezTo>
                    <a:pt x="963" y="10353"/>
                    <a:pt x="914" y="10366"/>
                    <a:pt x="865" y="10366"/>
                  </a:cubicBezTo>
                  <a:cubicBezTo>
                    <a:pt x="784" y="10366"/>
                    <a:pt x="704" y="10330"/>
                    <a:pt x="648" y="10264"/>
                  </a:cubicBezTo>
                  <a:cubicBezTo>
                    <a:pt x="573" y="10144"/>
                    <a:pt x="603" y="9993"/>
                    <a:pt x="708" y="9903"/>
                  </a:cubicBezTo>
                  <a:lnTo>
                    <a:pt x="6681" y="5690"/>
                  </a:lnTo>
                  <a:cubicBezTo>
                    <a:pt x="6893" y="5516"/>
                    <a:pt x="6744" y="5228"/>
                    <a:pt x="6532" y="5228"/>
                  </a:cubicBezTo>
                  <a:cubicBezTo>
                    <a:pt x="6489" y="5228"/>
                    <a:pt x="6442" y="5240"/>
                    <a:pt x="6395" y="5269"/>
                  </a:cubicBezTo>
                  <a:lnTo>
                    <a:pt x="422" y="9512"/>
                  </a:lnTo>
                  <a:cubicBezTo>
                    <a:pt x="76" y="9753"/>
                    <a:pt x="1" y="10219"/>
                    <a:pt x="242" y="10565"/>
                  </a:cubicBezTo>
                  <a:cubicBezTo>
                    <a:pt x="377" y="10761"/>
                    <a:pt x="618" y="10881"/>
                    <a:pt x="858" y="10881"/>
                  </a:cubicBezTo>
                  <a:lnTo>
                    <a:pt x="873" y="10866"/>
                  </a:lnTo>
                  <a:cubicBezTo>
                    <a:pt x="1024" y="10866"/>
                    <a:pt x="1174" y="10821"/>
                    <a:pt x="1295" y="10731"/>
                  </a:cubicBezTo>
                  <a:lnTo>
                    <a:pt x="12624" y="2711"/>
                  </a:lnTo>
                  <a:lnTo>
                    <a:pt x="12624" y="2711"/>
                  </a:lnTo>
                  <a:cubicBezTo>
                    <a:pt x="12609" y="2877"/>
                    <a:pt x="12669" y="3042"/>
                    <a:pt x="12760" y="3178"/>
                  </a:cubicBezTo>
                  <a:cubicBezTo>
                    <a:pt x="12880" y="3343"/>
                    <a:pt x="13046" y="3448"/>
                    <a:pt x="13256" y="3478"/>
                  </a:cubicBezTo>
                  <a:cubicBezTo>
                    <a:pt x="13286" y="3493"/>
                    <a:pt x="13331" y="3493"/>
                    <a:pt x="13377" y="3493"/>
                  </a:cubicBezTo>
                  <a:cubicBezTo>
                    <a:pt x="13738" y="3493"/>
                    <a:pt x="14054" y="3223"/>
                    <a:pt x="14114" y="2862"/>
                  </a:cubicBezTo>
                  <a:lnTo>
                    <a:pt x="14415" y="1176"/>
                  </a:lnTo>
                  <a:cubicBezTo>
                    <a:pt x="14475" y="755"/>
                    <a:pt x="14204" y="364"/>
                    <a:pt x="13798" y="304"/>
                  </a:cubicBezTo>
                  <a:lnTo>
                    <a:pt x="12098" y="18"/>
                  </a:lnTo>
                  <a:cubicBezTo>
                    <a:pt x="12048" y="6"/>
                    <a:pt x="11997" y="1"/>
                    <a:pt x="11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9"/>
          <p:cNvSpPr txBox="1"/>
          <p:nvPr>
            <p:ph type="title"/>
          </p:nvPr>
        </p:nvSpPr>
        <p:spPr>
          <a:xfrm>
            <a:off x="1840500" y="732675"/>
            <a:ext cx="5151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900"/>
              <a:t>Visualizaciones De Datos</a:t>
            </a:r>
            <a:endParaRPr sz="2900"/>
          </a:p>
        </p:txBody>
      </p:sp>
      <p:pic>
        <p:nvPicPr>
          <p:cNvPr id="2208" name="Google Shape;220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75" y="1422825"/>
            <a:ext cx="4190050" cy="37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Google Shape;2213;g13916d0219d_2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025"/>
            <a:ext cx="8914451" cy="49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6"/>
          <p:cNvSpPr txBox="1"/>
          <p:nvPr>
            <p:ph idx="2" type="title"/>
          </p:nvPr>
        </p:nvSpPr>
        <p:spPr>
          <a:xfrm>
            <a:off x="1091525" y="1931300"/>
            <a:ext cx="65874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9000"/>
              <a:t>GRACIAS</a:t>
            </a:r>
            <a:endParaRPr sz="9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